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5" r:id="rId5"/>
    <p:sldId id="259" r:id="rId6"/>
    <p:sldId id="262" r:id="rId7"/>
    <p:sldId id="267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/>
    <p:restoredTop sz="94682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2C653-0B99-4A6A-ADBF-2DE10D0D72BC}" type="datetimeFigureOut">
              <a:rPr lang="de-AT" smtClean="0"/>
              <a:t>25.06.2024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4F440-60DD-4666-9DA1-FDA8CF33A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1134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75AAD-3B59-490D-AA4F-738D14580659}" type="datetimeFigureOut">
              <a:rPr lang="de-AT" smtClean="0"/>
              <a:t>25.06.2024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82855-4380-401F-ACFD-30E331C89BE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681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2855-4380-401F-ACFD-30E331C89BED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746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HZA_Hintergrundvorlage_Start.jpg">
            <a:extLst>
              <a:ext uri="{FF2B5EF4-FFF2-40B4-BE49-F238E27FC236}">
                <a16:creationId xmlns:a16="http://schemas.microsoft.com/office/drawing/2014/main" id="{DACF9091-1CA9-514E-8E53-31A8EC75AE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HZA_Hintergrundvorlage_Folien.jpg">
            <a:extLst>
              <a:ext uri="{FF2B5EF4-FFF2-40B4-BE49-F238E27FC236}">
                <a16:creationId xmlns:a16="http://schemas.microsoft.com/office/drawing/2014/main" id="{8291FAF5-EB65-1D4A-BF8C-F0A6F0A36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26929"/>
            <a:ext cx="8229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Picture 2" descr="Mit Hand und Herz - Aktionstag zur Handhygiene am 3. Mai 202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87" y="5409739"/>
            <a:ext cx="1608113" cy="128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HZA_Hintergrundvorlage_Folien.jpg">
            <a:extLst>
              <a:ext uri="{FF2B5EF4-FFF2-40B4-BE49-F238E27FC236}">
                <a16:creationId xmlns:a16="http://schemas.microsoft.com/office/drawing/2014/main" id="{CF28AEC2-305F-E643-A4BF-776561DDDAE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F7F83-D1E2-480F-A224-B3F379FB8386}" type="datetimeFigureOut">
              <a:rPr lang="de-DE" smtClean="0"/>
              <a:pPr/>
              <a:t>25.06.2024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DF2E7-F052-4326-98D2-7BB8268B2A7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452F60-52E4-EB42-8D4C-CC1B603BA8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056840"/>
            <a:ext cx="1391072" cy="16117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>
            <a:spLocks noGrp="1"/>
          </p:cNvSpPr>
          <p:nvPr/>
        </p:nvSpPr>
        <p:spPr>
          <a:xfrm>
            <a:off x="535753" y="2417006"/>
            <a:ext cx="2129508" cy="2976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50000"/>
              </a:spcBef>
            </a:pPr>
            <a:endParaRPr lang="de-DE" sz="1500" dirty="0">
              <a:latin typeface="Verdana" pitchFamily="34" charset="0"/>
            </a:endParaRPr>
          </a:p>
          <a:p>
            <a:pPr algn="l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998218" y="993502"/>
            <a:ext cx="51475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Aktionstag</a:t>
            </a:r>
            <a:r>
              <a:rPr lang="de-DE" sz="5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algn="ctr"/>
            <a:endParaRPr lang="de-DE" sz="5400" dirty="0">
              <a:ln w="0"/>
              <a:solidFill>
                <a:srgbClr val="4AA2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46915"/>
            <a:ext cx="7092753" cy="36596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6915"/>
            <a:ext cx="2577588" cy="36596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301" y="2146915"/>
            <a:ext cx="2070699" cy="367165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80" y="47580"/>
            <a:ext cx="1010144" cy="146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  <a:t>Eine „kurze“ Tätigkeit mit großen Folgen</a:t>
            </a:r>
            <a:endParaRPr lang="de-A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157970" y="5277539"/>
            <a:ext cx="152883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204864"/>
            <a:ext cx="3314550" cy="352247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5433659"/>
            <a:ext cx="877025" cy="14243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94" y="2060848"/>
            <a:ext cx="3529881" cy="470750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20" y="5176391"/>
            <a:ext cx="1010144" cy="14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F627C-C8B5-3541-ABF5-C9C98834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de-DE" sz="4200" dirty="0" smtClean="0"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Aktion Sauberer Hände</a:t>
            </a:r>
            <a:r>
              <a:rPr lang="de-DE" dirty="0" smtClean="0"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300" dirty="0" smtClean="0"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Aktionstag, 06. Mai 2024</a:t>
            </a:r>
            <a:endParaRPr lang="de-DE" sz="3300" dirty="0"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>
          <a:xfrm>
            <a:off x="-30575" y="4722194"/>
            <a:ext cx="8229600" cy="1243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Mit Freude wurden erneut viele Patienten und Patientinnen empfangen</a:t>
            </a:r>
            <a:endParaRPr lang="de-AT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37010"/>
            <a:ext cx="3840000" cy="28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23036"/>
            <a:ext cx="3840000" cy="288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953" y="5230737"/>
            <a:ext cx="1010144" cy="14693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162" y="5335158"/>
            <a:ext cx="1190791" cy="113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18158" y="1808783"/>
            <a:ext cx="417646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AT" sz="26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Informationsweitergabe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richtige Händedesinfektion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Hautschutzmaßnahmen</a:t>
            </a:r>
            <a:endParaRPr lang="de-AT" sz="2000" dirty="0">
              <a:solidFill>
                <a:srgbClr val="00000A"/>
              </a:solidFill>
              <a:effectLst/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561447E-CEC1-E845-BE08-E7994A08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Schwerpunkt des Aktionstages</a:t>
            </a:r>
            <a:endParaRPr lang="de-DE" dirty="0">
              <a:solidFill>
                <a:schemeClr val="accent5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16833"/>
            <a:ext cx="4176513" cy="3132385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08783"/>
            <a:ext cx="4232672" cy="31745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42" y="5237506"/>
            <a:ext cx="1010144" cy="14693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551" y="5402770"/>
            <a:ext cx="1190791" cy="130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79003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  <a:t>Auch gut desinfiziert ?</a:t>
            </a:r>
            <a:b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  <a:t>Mitarbeit ist alles</a:t>
            </a:r>
            <a:endParaRPr lang="de-A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122870" y="1772816"/>
            <a:ext cx="1769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Gemeinsam können Ziele erreicht werden</a:t>
            </a:r>
            <a:endParaRPr lang="de-AT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201204" y="428504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Teamwork </a:t>
            </a:r>
            <a:r>
              <a:rPr lang="de-DE" b="1" dirty="0" err="1" smtClean="0"/>
              <a:t>makes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Dream</a:t>
            </a:r>
            <a:r>
              <a:rPr lang="de-DE" b="1" dirty="0" smtClean="0"/>
              <a:t> </a:t>
            </a:r>
            <a:r>
              <a:rPr lang="de-DE" b="1" dirty="0" err="1" smtClean="0"/>
              <a:t>work</a:t>
            </a:r>
            <a:endParaRPr lang="de-AT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7201204" y="3167427"/>
            <a:ext cx="2045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Eine Hand</a:t>
            </a:r>
          </a:p>
          <a:p>
            <a:r>
              <a:rPr lang="de-DE" b="1" dirty="0" smtClean="0"/>
              <a:t>hinterlässt Spuren!</a:t>
            </a:r>
            <a:endParaRPr lang="de-AT" b="1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2003"/>
            <a:ext cx="3927504" cy="3917031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40" y="1722003"/>
            <a:ext cx="2685558" cy="39170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336" y="5157192"/>
            <a:ext cx="1010144" cy="14693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598" y="5402653"/>
            <a:ext cx="873738" cy="137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4222304" y="1332132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Messung der Hautfeuchtigkeit und des Septum-Wertes (Fett) der Hände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Vor allem für </a:t>
            </a:r>
            <a:r>
              <a:rPr lang="de-AT" sz="2000" dirty="0" smtClean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Mitarbeiter/Innen </a:t>
            </a:r>
            <a:r>
              <a:rPr lang="de-AT" sz="20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von großem Interesse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Anschließend Vorstellung und Testung verschiedener Hautpflege- bzw. Hautschutzcremen von unterschiedlichen Herstellern </a:t>
            </a:r>
            <a:endParaRPr lang="de-AT" dirty="0">
              <a:solidFill>
                <a:srgbClr val="00000A"/>
              </a:solidFill>
              <a:effectLst/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B8382AE-BAA3-C24A-ABB4-BE00BCD2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208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Diagnostikgerät</a:t>
            </a:r>
            <a: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617275" cy="49422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76630"/>
            <a:ext cx="3240360" cy="22108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2" y="5182065"/>
            <a:ext cx="1010144" cy="14693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317" y="5227024"/>
            <a:ext cx="650035" cy="14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23528" y="1916832"/>
            <a:ext cx="590465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Für einen Spaß- und Lerneffekt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Spannung und Freude begleiteten die  Patienten sowie Mitarbeiter </a:t>
            </a:r>
            <a:endParaRPr lang="de-AT" sz="2000" dirty="0">
              <a:solidFill>
                <a:srgbClr val="00000A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Als Belohnung gab es kleine </a:t>
            </a:r>
            <a:r>
              <a:rPr lang="de-AT" sz="2000" dirty="0" smtClean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Geschenke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Schätzspiel mit Hauptpreis</a:t>
            </a:r>
            <a:endParaRPr lang="de-AT" sz="2000" dirty="0">
              <a:solidFill>
                <a:srgbClr val="00000A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Auch </a:t>
            </a:r>
            <a:r>
              <a:rPr lang="de-AT" sz="2000" smtClean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zahlreiche Informationsflyer </a:t>
            </a:r>
            <a:r>
              <a:rPr lang="de-AT" sz="2000" dirty="0" smtClean="0">
                <a:solidFill>
                  <a:srgbClr val="00000A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wurden ausgegeben</a:t>
            </a:r>
            <a:endParaRPr lang="de-AT" sz="2000" dirty="0">
              <a:solidFill>
                <a:srgbClr val="00000A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de-AT" dirty="0">
                <a:solidFill>
                  <a:srgbClr val="00000A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de-AT" sz="1600" dirty="0">
              <a:solidFill>
                <a:srgbClr val="00000A"/>
              </a:solidFill>
              <a:effectLst/>
              <a:latin typeface="Liberation Serif"/>
              <a:ea typeface="Droid Sans Fallback"/>
              <a:cs typeface="FreeSans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071DEBD-CF3C-624A-984C-D31F06E7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19256" cy="432048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de-DE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Händehygiene Quiz &amp; Flyer</a:t>
            </a:r>
            <a:endParaRPr lang="de-DE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711" y="5331246"/>
            <a:ext cx="877025" cy="142434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23886" r="16871" b="26876"/>
          <a:stretch/>
        </p:blipFill>
        <p:spPr>
          <a:xfrm>
            <a:off x="6521605" y="4192601"/>
            <a:ext cx="2520281" cy="14401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73" y="3861759"/>
            <a:ext cx="3995936" cy="29969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3" y="4149080"/>
            <a:ext cx="2031260" cy="27089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7273" y="1609066"/>
            <a:ext cx="2948947" cy="22117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68" y="5360235"/>
            <a:ext cx="1010144" cy="14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599" cy="1143000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Poster in Kombination mit  dem </a:t>
            </a:r>
            <a:r>
              <a:rPr lang="de-DE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Kampagne Poster</a:t>
            </a:r>
            <a: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de-A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media-de1.staffbase.com/eyo-live-de/image/upload/c_blurpad,w_2121,h_3000,b_rgb:ffffff/v1714637740/6EH3tRR6kfBVK2IaO2N4sN0P3ugTS231JwEPDGeReKU2Cdp0N0JKTTWWHj9SdpozvO1vtxMN1lxVnIRwsr504FKp0Tx6z0jVGKHecsGZMAnDlkf0UYdTcElLzHEeW6qjVfMcACCu2J1WdxQsOSZp4dny685CGEmsR8ZD3B76bcL1BREbAF62DoYXMXJvFFJj/HZA-Hygiene_Rauchfrei_Poster-2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28" y="1763688"/>
            <a:ext cx="3544144" cy="501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29986" y="5949280"/>
            <a:ext cx="883826" cy="9543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031" y="5482606"/>
            <a:ext cx="1106781" cy="10141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630" y="5219515"/>
            <a:ext cx="877025" cy="142434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50618" y="5245965"/>
            <a:ext cx="142135" cy="37969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113812" y="5683893"/>
            <a:ext cx="144017" cy="49558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81225" y="6088949"/>
            <a:ext cx="158390" cy="84488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854129" y="5756346"/>
            <a:ext cx="156943" cy="38586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587" y="5573864"/>
            <a:ext cx="186084" cy="24710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65" y="1763687"/>
            <a:ext cx="2806993" cy="501293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072" y="1764889"/>
            <a:ext cx="2796968" cy="50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30932"/>
            <a:ext cx="2458616" cy="256123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336" y="5399018"/>
            <a:ext cx="877025" cy="142434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17266"/>
            <a:ext cx="3572273" cy="342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  <a:t>Das Glücksrad</a:t>
            </a:r>
            <a:endParaRPr lang="de-A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Patienten hatten drei Stationen zu bewältigen (Hautschutz, Händedesinfektion, Rauchfrei)</a:t>
            </a:r>
          </a:p>
          <a:p>
            <a:r>
              <a:rPr lang="de-DE" dirty="0" smtClean="0"/>
              <a:t>Bei jeder Station gab es ein kleines Präsent</a:t>
            </a:r>
          </a:p>
          <a:p>
            <a:r>
              <a:rPr lang="de-DE" dirty="0" smtClean="0"/>
              <a:t>Nach den Stationen, war das Glücksrad an der Reihe</a:t>
            </a:r>
            <a:r>
              <a:rPr lang="de-DE" dirty="0" smtClean="0">
                <a:sym typeface="Wingdings" panose="05000000000000000000" pitchFamily="2" charset="2"/>
              </a:rPr>
              <a:t> dort </a:t>
            </a:r>
            <a:r>
              <a:rPr lang="de-DE" dirty="0" smtClean="0">
                <a:sym typeface="Wingdings" panose="05000000000000000000" pitchFamily="2" charset="2"/>
              </a:rPr>
              <a:t>konnte man den Joker drehen.</a:t>
            </a:r>
            <a:r>
              <a:rPr lang="de-DE" dirty="0" smtClean="0"/>
              <a:t> </a:t>
            </a:r>
          </a:p>
          <a:p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98362" y="-10136493"/>
            <a:ext cx="5561166" cy="540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804" y="5231766"/>
            <a:ext cx="1010144" cy="14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817" y="5404234"/>
            <a:ext cx="896743" cy="1282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  <a:t>Der Hauptpreis und die Übergabe</a:t>
            </a:r>
            <a:endParaRPr lang="de-A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4395"/>
            <a:ext cx="8709653" cy="3919344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560" y="5473739"/>
            <a:ext cx="833597" cy="12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Bildschirmpräsentation (4:3)</PresentationFormat>
  <Paragraphs>31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Arial</vt:lpstr>
      <vt:lpstr>Calibri</vt:lpstr>
      <vt:lpstr>Droid Sans Fallback</vt:lpstr>
      <vt:lpstr>FreeSans</vt:lpstr>
      <vt:lpstr>Liberation Serif</vt:lpstr>
      <vt:lpstr>Verdana</vt:lpstr>
      <vt:lpstr>Wingdings</vt:lpstr>
      <vt:lpstr>Larissa-Design</vt:lpstr>
      <vt:lpstr>PowerPoint-Präsentation</vt:lpstr>
      <vt:lpstr>Aktion Sauberer Hände 3. Aktionstag, 06. Mai 2024</vt:lpstr>
      <vt:lpstr>Schwerpunkt des Aktionstages</vt:lpstr>
      <vt:lpstr>Auch gut desinfiziert ? Mitarbeit ist alles</vt:lpstr>
      <vt:lpstr> SKIN Diagnostikgerät </vt:lpstr>
      <vt:lpstr>Händehygiene Quiz &amp; Flyer</vt:lpstr>
      <vt:lpstr>Unser Poster in Kombination mit  dem Kampagne Poster </vt:lpstr>
      <vt:lpstr>Das Glücksrad</vt:lpstr>
      <vt:lpstr>Der Hauptpreis und die Übergabe</vt:lpstr>
      <vt:lpstr>Eine „kurze“ Tätigkeit mit großen Folgen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Elke Linzer-Holzmann</dc:creator>
  <cp:lastModifiedBy>Andreas Koppeter</cp:lastModifiedBy>
  <cp:revision>54</cp:revision>
  <dcterms:created xsi:type="dcterms:W3CDTF">2009-12-06T08:41:05Z</dcterms:created>
  <dcterms:modified xsi:type="dcterms:W3CDTF">2024-06-25T07:58:12Z</dcterms:modified>
</cp:coreProperties>
</file>