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5" r:id="rId3"/>
    <p:sldId id="289" r:id="rId4"/>
    <p:sldId id="286" r:id="rId5"/>
    <p:sldId id="288" r:id="rId6"/>
  </p:sldIdLst>
  <p:sldSz cx="9144000" cy="5143500" type="screen16x9"/>
  <p:notesSz cx="6724650" cy="97742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 showGuides="1">
      <p:cViewPr varScale="1">
        <p:scale>
          <a:sx n="142" d="100"/>
          <a:sy n="142" d="100"/>
        </p:scale>
        <p:origin x="76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EA605-644A-4260-8D5A-08AB264490DC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2ECB5-9FA9-4B8B-9A13-CC3A981DA6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20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 sz="2400"/>
            </a:lvl1pPr>
          </a:lstStyle>
          <a:p>
            <a:pPr lvl="0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Die Muster in der allgemeinen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Musterologie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EIN VORTRAG VON PROF. DR. MAXIMILIAN MUSTERMANN</a:t>
            </a:r>
          </a:p>
          <a:p>
            <a:r>
              <a:rPr lang="de-DE" sz="1400" dirty="0"/>
              <a:t>Musterstadt, 34. Oktober 2020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EB88-046D-4722-B8B3-9A5A066AF8DD}" type="datetime1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 txBox="1">
            <a:spLocks/>
          </p:cNvSpPr>
          <p:nvPr userDrawn="1"/>
        </p:nvSpPr>
        <p:spPr>
          <a:xfrm>
            <a:off x="2483768" y="380752"/>
            <a:ext cx="6624736" cy="486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3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KLINIK FÜR MUSTER- UND MASTERFOLIEN</a:t>
            </a:r>
          </a:p>
        </p:txBody>
      </p:sp>
    </p:spTree>
    <p:extLst>
      <p:ext uri="{BB962C8B-B14F-4D97-AF65-F5344CB8AC3E}">
        <p14:creationId xmlns:p14="http://schemas.microsoft.com/office/powerpoint/2010/main" val="37454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/>
              <a:t>KLINIK FÜR MUSTER- UND MASTERFOLIEN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1F4-8C25-4849-B7C1-C369818E86D1}" type="datetime1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0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ctr">
              <a:defRPr sz="4000" b="1" cap="all" baseline="0"/>
            </a:lvl1pPr>
          </a:lstStyle>
          <a:p>
            <a:r>
              <a:rPr lang="de-DE" dirty="0"/>
              <a:t>Die </a:t>
            </a:r>
            <a:r>
              <a:rPr lang="de-DE" dirty="0" err="1"/>
              <a:t>muster</a:t>
            </a:r>
            <a:r>
              <a:rPr lang="de-DE" dirty="0"/>
              <a:t> in der allgemeinen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 algn="ctr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EIN VORTRAG VON PROF. DR. MAXIMILIAN MUSTERMANN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358F-8067-42EF-A175-C7EE205E812E}" type="datetime1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 txBox="1">
            <a:spLocks/>
          </p:cNvSpPr>
          <p:nvPr userDrawn="1"/>
        </p:nvSpPr>
        <p:spPr>
          <a:xfrm>
            <a:off x="2483768" y="380752"/>
            <a:ext cx="6624736" cy="486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3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KLINIK FÜR MUSTER- UND MASTERFOLIEN</a:t>
            </a:r>
          </a:p>
        </p:txBody>
      </p:sp>
    </p:spTree>
    <p:extLst>
      <p:ext uri="{BB962C8B-B14F-4D97-AF65-F5344CB8AC3E}">
        <p14:creationId xmlns:p14="http://schemas.microsoft.com/office/powerpoint/2010/main" val="351581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KLINIK DÜR MUSTER- UND MASTERFOLIEN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Die Muster in der allgemeinen </a:t>
            </a:r>
            <a:r>
              <a:rPr lang="de-DE" dirty="0" err="1"/>
              <a:t>Musterologie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Objekt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F337-C53F-4F27-A4CF-D99CD094EFC6}" type="datetime1">
              <a:rPr lang="de-DE" smtClean="0"/>
              <a:t>03.03.2025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879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810A-352D-48BE-A286-FDD635D2B336}" type="datetime1">
              <a:rPr lang="de-DE" smtClean="0"/>
              <a:t>03.03.2025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56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EFAF-D3A6-481A-A0E2-60A0AC7F7D9B}" type="datetime1">
              <a:rPr lang="de-DE" smtClean="0"/>
              <a:t>03.03.2025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50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196A-6D47-4FBD-B434-B20F72C6FFD8}" type="datetime1">
              <a:rPr lang="de-DE" smtClean="0"/>
              <a:t>03.03.2025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2483768" y="380752"/>
            <a:ext cx="6624736" cy="486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KLINIK FÜR MUSTER- UND MASTERFOLIEN</a:t>
            </a:r>
          </a:p>
        </p:txBody>
      </p:sp>
    </p:spTree>
    <p:extLst>
      <p:ext uri="{BB962C8B-B14F-4D97-AF65-F5344CB8AC3E}">
        <p14:creationId xmlns:p14="http://schemas.microsoft.com/office/powerpoint/2010/main" val="125043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de-DE" dirty="0"/>
              <a:t>Die Muster in der allgemeinen 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275605"/>
            <a:ext cx="5486400" cy="2270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 algn="ctr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EIN VORTRAG VON PROF. DR. MAXIMILIAN MUSTERMANN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5BC8-51DE-47A1-9C84-A4FE0EDD7D0A}" type="datetime1">
              <a:rPr lang="de-DE" smtClean="0"/>
              <a:t>03.03.2025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 txBox="1">
            <a:spLocks/>
          </p:cNvSpPr>
          <p:nvPr userDrawn="1"/>
        </p:nvSpPr>
        <p:spPr>
          <a:xfrm>
            <a:off x="2483768" y="380752"/>
            <a:ext cx="6624736" cy="486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3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/>
              <a:t>KLINIK FÜR MUSTER- UND MASTERFOLIEN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303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55" y="267270"/>
            <a:ext cx="2038882" cy="667787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483768" y="380752"/>
            <a:ext cx="6624736" cy="486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KLINIK FÜR MUSTER- UND MASTERFOLIEN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Die Muster in der allgemeinen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Musterologie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67544" y="4948014"/>
            <a:ext cx="2133600" cy="2123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64AB921-A61A-453E-9495-1291976AD528}" type="datetime1">
              <a:rPr lang="de-DE" smtClean="0"/>
              <a:t>03.03.2025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948014"/>
            <a:ext cx="2895600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de-DE"/>
              <a:t>Hygienemanagement-St.Willibrord-Spital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16216" y="4948014"/>
            <a:ext cx="2133600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687F27E-6C05-459B-9123-854E43D50224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2483768" y="339502"/>
            <a:ext cx="0" cy="5759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>
            <a:off x="467544" y="1005576"/>
            <a:ext cx="82089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93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F49DF-AA0D-43D0-81F4-677BCF1A1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Händeaktionstag 2024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8E20AB-6987-4B53-AAB4-C9D6EEA36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6296" y="3723878"/>
            <a:ext cx="1450504" cy="1080119"/>
          </a:xfrm>
        </p:spPr>
        <p:txBody>
          <a:bodyPr>
            <a:normAutofit/>
          </a:bodyPr>
          <a:lstStyle/>
          <a:p>
            <a:pPr algn="ctr"/>
            <a:r>
              <a:rPr lang="de-DE" sz="1600" dirty="0"/>
              <a:t>.</a:t>
            </a:r>
          </a:p>
          <a:p>
            <a:pPr algn="ctr"/>
            <a:endParaRPr lang="de-DE" sz="1600" dirty="0"/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D22D114-71BE-4E25-8EC4-EECBF16F0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948014"/>
            <a:ext cx="3248000" cy="195486"/>
          </a:xfrm>
        </p:spPr>
        <p:txBody>
          <a:bodyPr/>
          <a:lstStyle/>
          <a:p>
            <a:r>
              <a:rPr lang="de-DE" dirty="0"/>
              <a:t>Hygienemanagement-</a:t>
            </a:r>
            <a:r>
              <a:rPr lang="de-DE" dirty="0" err="1"/>
              <a:t>St.Willibrord</a:t>
            </a:r>
            <a:r>
              <a:rPr lang="de-DE" dirty="0"/>
              <a:t>-Spital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460865F-F53C-417C-92A4-9393EBB2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1</a:t>
            </a:fld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598622E-53FF-4A8D-A16F-C1FB4266F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80" y="195486"/>
            <a:ext cx="1657350" cy="78105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E9A2B97-9751-463F-8024-C15C49C8D265}"/>
              </a:ext>
            </a:extLst>
          </p:cNvPr>
          <p:cNvSpPr txBox="1"/>
          <p:nvPr/>
        </p:nvSpPr>
        <p:spPr>
          <a:xfrm>
            <a:off x="395536" y="1279817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Händeaktionstag im Rahmen eines Tages der offenen Türe am                  St. Willibrord-Spital Emmerich am 11.09.2024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89BB7C4-011E-4EC9-98B5-23C94202C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0025" y="3719289"/>
            <a:ext cx="24479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0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E5A6E2-7784-49CB-A72B-C81478428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Planung und Umsetzung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834382-EB4A-4B1E-AF8A-6037FBD67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1600" u="sng" dirty="0"/>
              <a:t>Materialien: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Black- Box zum Nachweis einer erfolgreichen Händedesinfektion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Visualisierbares Desinfektionsmittel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i="1" dirty="0" err="1"/>
              <a:t>Give</a:t>
            </a:r>
            <a:r>
              <a:rPr lang="de-DE" sz="1600" i="1" dirty="0"/>
              <a:t> </a:t>
            </a:r>
            <a:r>
              <a:rPr lang="de-DE" sz="1600" i="1" dirty="0" err="1"/>
              <a:t>away</a:t>
            </a:r>
            <a:r>
              <a:rPr lang="de-DE" sz="1600" i="1" dirty="0"/>
              <a:t> </a:t>
            </a:r>
            <a:r>
              <a:rPr lang="de-DE" sz="1600" dirty="0"/>
              <a:t>wie Kugelschreiber und Notizblöcke der Einrichtung Kitteltaschenflaschen und Süßigkeiten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Patienten-Dummy zu Visualisierung der direkten und indirekten Patientenumgebung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Pflegebett, Nachtschrank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Markierungen zur Definition einer Indikation der Händedesinfektion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84873-1553-4DFF-BD3B-B99615117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7785" y="4948014"/>
            <a:ext cx="3392015" cy="195486"/>
          </a:xfrm>
        </p:spPr>
        <p:txBody>
          <a:bodyPr/>
          <a:lstStyle/>
          <a:p>
            <a:r>
              <a:rPr lang="de-DE"/>
              <a:t>Hygienemanagement-St.Willibrord-Spital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99CAC1-D4F2-49A1-8110-B136CDBA5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2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3578738-5D4D-4DC0-8D1B-7008D2321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544" y="158699"/>
            <a:ext cx="1658256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80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B4446C-FE65-4B4B-8968-238D373DE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Händeaktionstag 2024 am St. Willibrord- Spital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C43E78AF-88F2-43CF-97B3-4C8B1EC116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2553"/>
          <a:stretch/>
        </p:blipFill>
        <p:spPr>
          <a:xfrm>
            <a:off x="4572000" y="1050879"/>
            <a:ext cx="3143346" cy="3728825"/>
          </a:xfr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C0FAD9-C18A-4AA7-A497-F40BF4B1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9C8170-90F0-49B5-BABB-728FDADF0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918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53935-4D13-415E-A1A1-3C240F98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380752"/>
            <a:ext cx="6624736" cy="678830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Durchführung durch nachgestellte Patientenumgebung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059E93-CFF7-4DE4-888B-2597BB8D4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1600" dirty="0"/>
              <a:t>Der diesjährige Händeaktionstag im St. Willibrord- Spital Emmerich wurde im Rahmen eines „Tages der offenen Türe“ im Foyer der Klinik gestaltet. Für die Besucher und Mitarbeiter wurde dort die „Aktion saubere Hände“ vorgestellt. </a:t>
            </a:r>
          </a:p>
          <a:p>
            <a:r>
              <a:rPr lang="de-DE" sz="1600" dirty="0"/>
              <a:t>Mittels Pflegebett und Patienten- Dummy sowie Nachtschrank wurden den Teilnehmern die „fünf Momente der Händehygiene“, im speziellen aus der Sicht des Angehörigen/Besuchers dargestellt und in diesem Zuge die Relevanz einer adäquaten Händehygiene.</a:t>
            </a:r>
          </a:p>
          <a:p>
            <a:r>
              <a:rPr lang="de-DE" sz="1600" dirty="0"/>
              <a:t>Ebenfalls wurde die korrekte Händedesinfektion dargestellt.</a:t>
            </a:r>
          </a:p>
          <a:p>
            <a:r>
              <a:rPr lang="de-DE" sz="1600" dirty="0"/>
              <a:t>Interessierte Besucher und Mitarbeiter konnten in der Black-Box die eigene Einreibetechnik der Händedesinfektion überprüfen und wurden dabei von der Hygieneabteilung beraten und geschult.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A431CA-7CFB-43D2-AAA1-ACA8DF61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Hygienemanagement-St.Willibrord-Spital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5DBC9D2-B2D5-47BF-A144-A8166422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4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A31177B-E593-4C25-91DB-9BA8D9AE5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3419" y="158699"/>
            <a:ext cx="1658256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5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C0E42-CBB4-408D-9F77-1BB338624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A7693F-E626-49E2-A195-1D97C0D77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Als fest etablierter Bestandteil der Prävention und Aufklärung zur Infektionsverbreitung ist der beschriebene Aktionstag ein wichtiges Instrument in unserer Klinik.</a:t>
            </a:r>
          </a:p>
          <a:p>
            <a:pPr algn="ctr"/>
            <a:endParaRPr lang="de-DE" dirty="0"/>
          </a:p>
          <a:p>
            <a:r>
              <a:rPr lang="de-DE" dirty="0"/>
              <a:t>Ein Fokus wurde in diesem Jahr auf eine intensivierte Besucher-Schulung gelegt, wodurch, im Hinblick auf die vergangene Pandemie, viele Wissenslücken zur Weiterverbreitung kontaktübertragbarer und auch luftgetragenener (aerogener) Übertragungen geschlossen werden konnten.</a:t>
            </a:r>
          </a:p>
          <a:p>
            <a:r>
              <a:rPr lang="de-DE" dirty="0"/>
              <a:t>Zudem haben die Mitarbeiter rege an dieser Aktion teilgenommen und die Gelegenheit zur Kontrolle Ihrer individuellen Einreibetechnik genutzt. Sie haben sich die Informationen an Besucher als Einweisungsbeispiel von Angehörigen/Besuchern betrachtet um diese zukünftig bei eigenen Einweisungen zu nutzen. In der Summe kam es zu mehr als120 Kontakten und wir konnten zur Sensibilisierung des Themas „Händehygiene“ erfolgreich beitragen.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3870180-1E5C-41EC-9928-65B4535A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3768" y="4948014"/>
            <a:ext cx="3536032" cy="195486"/>
          </a:xfrm>
        </p:spPr>
        <p:txBody>
          <a:bodyPr/>
          <a:lstStyle/>
          <a:p>
            <a:r>
              <a:rPr lang="de-DE"/>
              <a:t>Hygienemanagement-St.Willibrord-Spital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82B608-93E9-49AB-9CC5-5D9B325C3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7F27E-6C05-459B-9123-854E43D50224}" type="slidenum">
              <a:rPr lang="de-DE" smtClean="0"/>
              <a:t>5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E692B26-1017-4A56-8A90-A4A6E6C77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80" y="158699"/>
            <a:ext cx="1658256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81432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Bildschirmpräsentation (16:9)</PresentationFormat>
  <Paragraphs>33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Larissa</vt:lpstr>
      <vt:lpstr>Händeaktionstag 2024</vt:lpstr>
      <vt:lpstr>Planung und Umsetzung </vt:lpstr>
      <vt:lpstr>Händeaktionstag 2024 am St. Willibrord- Spital</vt:lpstr>
      <vt:lpstr>Durchführung durch nachgestellte Patientenumgebung</vt:lpstr>
      <vt:lpstr>Fazit</vt:lpstr>
    </vt:vector>
  </TitlesOfParts>
  <Company>ProHomine gGmbH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Azubi KK</dc:creator>
  <cp:lastModifiedBy>Ackeren van, Katja</cp:lastModifiedBy>
  <cp:revision>219</cp:revision>
  <cp:lastPrinted>2019-01-30T08:44:37Z</cp:lastPrinted>
  <dcterms:created xsi:type="dcterms:W3CDTF">2018-11-16T10:42:41Z</dcterms:created>
  <dcterms:modified xsi:type="dcterms:W3CDTF">2025-03-03T12:07:42Z</dcterms:modified>
</cp:coreProperties>
</file>