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E"/>
    <a:srgbClr val="FF66FF"/>
    <a:srgbClr val="449C2D"/>
    <a:srgbClr val="FF6600"/>
    <a:srgbClr val="76D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A002FE-0B67-4D81-A6B7-5D4162FE88E9}" type="datetime1">
              <a:rPr lang="de-AT"/>
              <a:pPr>
                <a:defRPr/>
              </a:pPr>
              <a:t>26.08.2025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C52521-D91B-4663-A355-86735684EE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59687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2BB2DF-2172-4BA3-A9A1-7CF8245CCC32}" type="datetime1">
              <a:rPr lang="de-AT"/>
              <a:pPr>
                <a:defRPr/>
              </a:pPr>
              <a:t>26.08.2025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92974D3-E439-4D00-8B63-38E2BB5FAA4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1631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ZA_Hintergrundvorlage_St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49C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6203EC-1C38-41F4-901D-3C3B45EBD0BC}" type="datetime1">
              <a:rPr lang="de-AT"/>
              <a:pPr>
                <a:defRPr/>
              </a:pPr>
              <a:t>26.08.2025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12F871-BFFD-40A3-9EF5-AFEA985C82D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ZA_Hintergrundvorlage_Foli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>
            <a:lvl1pPr>
              <a:defRPr>
                <a:solidFill>
                  <a:srgbClr val="449C2D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449C2D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449C2D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449C2D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449C2D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49C2D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449C2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Lächeln, Wand enthält.&#10;&#10;KI-generierte Inhalte können fehlerhaft sein.">
            <a:extLst>
              <a:ext uri="{FF2B5EF4-FFF2-40B4-BE49-F238E27FC236}">
                <a16:creationId xmlns:a16="http://schemas.microsoft.com/office/drawing/2014/main" id="{384BFF2E-E879-AF3C-3475-06A9A7479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777"/>
            <a:ext cx="7020272" cy="4607927"/>
          </a:xfrm>
          <a:prstGeom prst="rect">
            <a:avLst/>
          </a:prstGeom>
        </p:spPr>
      </p:pic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br>
              <a:rPr lang="de-DE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cs typeface="Arial" charset="0"/>
              </a:rPr>
              <a:t>Aktionstag</a:t>
            </a:r>
            <a:br>
              <a:rPr lang="de-D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cs typeface="Arial" charset="0"/>
              </a:rPr>
            </a:br>
            <a:r>
              <a:rPr lang="de-DE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Arial" charset="0"/>
                <a:cs typeface="Arial" charset="0"/>
              </a:rPr>
              <a:t>05.05.2025</a:t>
            </a:r>
            <a:br>
              <a:rPr lang="de-AT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de-D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dschuhe Medizin Bilder - Kostenloser Download auf Freepik">
            <a:extLst>
              <a:ext uri="{FF2B5EF4-FFF2-40B4-BE49-F238E27FC236}">
                <a16:creationId xmlns:a16="http://schemas.microsoft.com/office/drawing/2014/main" id="{AC57DE3E-49C4-B55C-2BBA-CE8B8925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83" y="2708920"/>
            <a:ext cx="3912678" cy="311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haltsplatzhalter 3" descr="Ein Bild, das Text, Screenshot, Visitenkarte, Grafiken enthält.&#10;&#10;KI-generierte Inhalte können fehlerhaft sein.">
            <a:extLst>
              <a:ext uri="{FF2B5EF4-FFF2-40B4-BE49-F238E27FC236}">
                <a16:creationId xmlns:a16="http://schemas.microsoft.com/office/drawing/2014/main" id="{BFF9144E-0A54-885E-4705-E7E500870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388"/>
            <a:ext cx="4392612" cy="4392612"/>
          </a:xfr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06519A6-70E2-7859-80CA-C9BAAEC25F4D}"/>
              </a:ext>
            </a:extLst>
          </p:cNvPr>
          <p:cNvSpPr/>
          <p:nvPr/>
        </p:nvSpPr>
        <p:spPr>
          <a:xfrm>
            <a:off x="1421137" y="482978"/>
            <a:ext cx="6301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Motto des heurigen </a:t>
            </a:r>
          </a:p>
          <a:p>
            <a:pPr algn="ctr"/>
            <a:r>
              <a:rPr lang="de-DE" sz="5400" b="0" cap="none" spc="0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Aktionstages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9311AF-EC5C-A9F7-BBDD-27EFEC1A3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661" y="2105262"/>
            <a:ext cx="3345339" cy="4752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Text, Im Haus enthält.&#10;&#10;KI-generierte Inhalte können fehlerhaft sein.">
            <a:extLst>
              <a:ext uri="{FF2B5EF4-FFF2-40B4-BE49-F238E27FC236}">
                <a16:creationId xmlns:a16="http://schemas.microsoft.com/office/drawing/2014/main" id="{C017A542-62D1-0D9B-4048-37EA22BF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571201" cy="3429000"/>
          </a:xfr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5D4F464-CA63-6451-CF20-7FF895CD36A7}"/>
              </a:ext>
            </a:extLst>
          </p:cNvPr>
          <p:cNvSpPr/>
          <p:nvPr/>
        </p:nvSpPr>
        <p:spPr>
          <a:xfrm>
            <a:off x="2132742" y="549275"/>
            <a:ext cx="487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Der Aktionstag </a:t>
            </a:r>
          </a:p>
        </p:txBody>
      </p:sp>
      <p:pic>
        <p:nvPicPr>
          <p:cNvPr id="7" name="Grafik 6" descr="Ein Bild, das Kleidung, Person, Menschliches Gesicht, Im Haus enthält.&#10;&#10;KI-generierte Inhalte können fehlerhaft sein.">
            <a:extLst>
              <a:ext uri="{FF2B5EF4-FFF2-40B4-BE49-F238E27FC236}">
                <a16:creationId xmlns:a16="http://schemas.microsoft.com/office/drawing/2014/main" id="{E371C02B-A453-9961-2DA0-455590605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1" y="3433552"/>
            <a:ext cx="2571202" cy="3429001"/>
          </a:xfrm>
          <a:prstGeom prst="rect">
            <a:avLst/>
          </a:prstGeom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17D9B5FD-38B5-D5DE-9591-F8AAA5CA4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402" y="3433552"/>
            <a:ext cx="4001598" cy="342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928CD72-1578-5D3E-3FC2-341156E997AF}"/>
              </a:ext>
            </a:extLst>
          </p:cNvPr>
          <p:cNvSpPr txBox="1"/>
          <p:nvPr/>
        </p:nvSpPr>
        <p:spPr>
          <a:xfrm>
            <a:off x="467544" y="155679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Viele Produkte zur Desinfektion und Hautschutz konnten angeboten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Schülke </a:t>
            </a:r>
            <a:r>
              <a:rPr lang="de-DE" dirty="0" err="1"/>
              <a:t>optics</a:t>
            </a:r>
            <a:r>
              <a:rPr lang="de-DE" dirty="0"/>
              <a:t> UV LED ist jährlich unser Begleiter, um den Keimen auf der Spur zu sein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Informationsweitergabe und Verbesserungsvorschläge konnten eingebaut werden</a:t>
            </a:r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BC28A545-E276-B022-3DCB-ADAC7BFBD060}"/>
              </a:ext>
            </a:extLst>
          </p:cNvPr>
          <p:cNvSpPr/>
          <p:nvPr/>
        </p:nvSpPr>
        <p:spPr>
          <a:xfrm>
            <a:off x="2690715" y="548680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 err="1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</a:rPr>
              <a:t>DesiCoach</a:t>
            </a:r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6" name="Grafik 5" descr="Ein Bild, das Kleidung, Person, Wand, Im Haus enthält.&#10;&#10;KI-generierte Inhalte können fehlerhaft sein.">
            <a:extLst>
              <a:ext uri="{FF2B5EF4-FFF2-40B4-BE49-F238E27FC236}">
                <a16:creationId xmlns:a16="http://schemas.microsoft.com/office/drawing/2014/main" id="{6388CE21-4734-0DBA-DFF4-04A1A75F5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875"/>
            <a:ext cx="3459532" cy="3813125"/>
          </a:xfrm>
          <a:prstGeom prst="rect">
            <a:avLst/>
          </a:prstGeom>
        </p:spPr>
      </p:pic>
      <p:pic>
        <p:nvPicPr>
          <p:cNvPr id="10" name="Grafik 9" descr="Ein Bild, das Text, Visitenkarte, Boden enthält.">
            <a:extLst>
              <a:ext uri="{FF2B5EF4-FFF2-40B4-BE49-F238E27FC236}">
                <a16:creationId xmlns:a16="http://schemas.microsoft.com/office/drawing/2014/main" id="{64A78A81-1ECE-70E6-26FE-B0D61A632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7522" y="2921520"/>
            <a:ext cx="3813125" cy="405983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F088A0-F2DF-0412-4796-11E2B657C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537" y="3044874"/>
            <a:ext cx="2224933" cy="3813126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5C04269-BA44-4DB9-FA49-50ED4DDCA380}"/>
              </a:ext>
            </a:extLst>
          </p:cNvPr>
          <p:cNvSpPr/>
          <p:nvPr/>
        </p:nvSpPr>
        <p:spPr>
          <a:xfrm>
            <a:off x="1691680" y="1844824"/>
            <a:ext cx="52565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Geht die Farbe ab, hast du alles richtig gemacht.</a:t>
            </a:r>
            <a:endParaRPr lang="de-AT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2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ED26EC-6052-29C2-0CB6-CE5E717C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Unsere Fragen: </a:t>
            </a:r>
            <a:endParaRPr lang="de-AT" dirty="0"/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Wie viele Handschuhe befanden sich im Glas ? 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Wie hoch war unser Handschuhverbrauch im Jahr 2024?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Wie viele Jahre braucht ein Zigarettenstummel, bis er vollständig in der Natur abgebaut ist ?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Seit wann ist das Rauchen in </a:t>
            </a:r>
            <a:r>
              <a:rPr lang="de-DE" dirty="0" err="1"/>
              <a:t>Cafes</a:t>
            </a:r>
            <a:r>
              <a:rPr lang="de-DE" dirty="0"/>
              <a:t> und Restaurants in Österreich verboten?	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Wie hoch war unser Stromverbrauch im Jahr 2024</a:t>
            </a:r>
          </a:p>
          <a:p>
            <a:pPr lvl="3">
              <a:buFont typeface="Symbol" panose="05050102010706020507" pitchFamily="18" charset="2"/>
              <a:buChar char="-"/>
            </a:pPr>
            <a:r>
              <a:rPr lang="de-DE" dirty="0"/>
              <a:t>Welchen Anteil unseres Strombedarfs konnten wir 2024 durch Photovoltaikanlagen decken?  	</a:t>
            </a:r>
          </a:p>
          <a:p>
            <a:pPr marL="114300" indent="0">
              <a:buNone/>
            </a:pPr>
            <a:r>
              <a:rPr lang="de-DE" dirty="0"/>
              <a:t>Das Glas und die Fragen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endParaRPr lang="de-AT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B34E70-138A-A6A6-1E4A-8476D31C025C}"/>
              </a:ext>
            </a:extLst>
          </p:cNvPr>
          <p:cNvSpPr/>
          <p:nvPr/>
        </p:nvSpPr>
        <p:spPr>
          <a:xfrm>
            <a:off x="266975" y="582976"/>
            <a:ext cx="8610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Gewinnspiel für Mitarbeiter </a:t>
            </a:r>
          </a:p>
        </p:txBody>
      </p:sp>
    </p:spTree>
    <p:extLst>
      <p:ext uri="{BB962C8B-B14F-4D97-AF65-F5344CB8AC3E}">
        <p14:creationId xmlns:p14="http://schemas.microsoft.com/office/powerpoint/2010/main" val="279937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Visitenkarte enthält.&#10;&#10;KI-generierte Inhalte können fehlerhaft sein.">
            <a:extLst>
              <a:ext uri="{FF2B5EF4-FFF2-40B4-BE49-F238E27FC236}">
                <a16:creationId xmlns:a16="http://schemas.microsoft.com/office/drawing/2014/main" id="{5FFE0196-6755-1C12-677B-8DBB1DDC4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1616"/>
            <a:ext cx="4572000" cy="3456384"/>
          </a:xfrm>
        </p:spPr>
      </p:pic>
      <p:pic>
        <p:nvPicPr>
          <p:cNvPr id="7" name="Grafik 6" descr="Ein Bild, das Im Haus, Softdrink, Tisch, Essen enthält.&#10;&#10;KI-generierte Inhalte können fehlerhaft sein.">
            <a:extLst>
              <a:ext uri="{FF2B5EF4-FFF2-40B4-BE49-F238E27FC236}">
                <a16:creationId xmlns:a16="http://schemas.microsoft.com/office/drawing/2014/main" id="{0899D5FA-80B2-F4B0-C726-7190D38EC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20" y="3401616"/>
            <a:ext cx="2571750" cy="3456384"/>
          </a:xfrm>
          <a:prstGeom prst="rect">
            <a:avLst/>
          </a:prstGeom>
        </p:spPr>
      </p:pic>
      <p:pic>
        <p:nvPicPr>
          <p:cNvPr id="9" name="Grafik 8" descr="Ein Bild, das Text, Screenshot, Visitenkarte, Grafiken enthält.&#10;&#10;KI-generierte Inhalte können fehlerhaft sein.">
            <a:extLst>
              <a:ext uri="{FF2B5EF4-FFF2-40B4-BE49-F238E27FC236}">
                <a16:creationId xmlns:a16="http://schemas.microsoft.com/office/drawing/2014/main" id="{FE0C95C2-BAD3-97FA-822E-BBE18BC63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70" y="3432392"/>
            <a:ext cx="2000250" cy="3429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BE59AD3-CCE5-0FC4-8EA0-1BD59BAF4849}"/>
              </a:ext>
            </a:extLst>
          </p:cNvPr>
          <p:cNvSpPr/>
          <p:nvPr/>
        </p:nvSpPr>
        <p:spPr>
          <a:xfrm>
            <a:off x="518000" y="548680"/>
            <a:ext cx="807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Das Glas und die Fragen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B5A628-C2A5-81B3-6374-DCDACC26635A}"/>
              </a:ext>
            </a:extLst>
          </p:cNvPr>
          <p:cNvSpPr/>
          <p:nvPr/>
        </p:nvSpPr>
        <p:spPr>
          <a:xfrm>
            <a:off x="1475656" y="1844824"/>
            <a:ext cx="5921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Pssst</a:t>
            </a:r>
            <a:r>
              <a:rPr lang="de-D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es waren 211 Handschuhe </a:t>
            </a:r>
            <a:endParaRPr lang="de-DE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00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6A69B05-C5C8-1A86-4EDA-F3DCDB2BDBF3}"/>
              </a:ext>
            </a:extLst>
          </p:cNvPr>
          <p:cNvSpPr/>
          <p:nvPr/>
        </p:nvSpPr>
        <p:spPr>
          <a:xfrm>
            <a:off x="1709677" y="548680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Kein Gewinnspiel </a:t>
            </a:r>
          </a:p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ohne Gewinner </a:t>
            </a:r>
          </a:p>
        </p:txBody>
      </p:sp>
      <p:pic>
        <p:nvPicPr>
          <p:cNvPr id="6" name="Grafik 5" descr="Ein Bild, das Person, Kleidung, Im Haus, Wand enthält.&#10;&#10;KI-generierte Inhalte können fehlerhaft sein.">
            <a:extLst>
              <a:ext uri="{FF2B5EF4-FFF2-40B4-BE49-F238E27FC236}">
                <a16:creationId xmlns:a16="http://schemas.microsoft.com/office/drawing/2014/main" id="{AD28D3AA-9BEC-26E3-EFAB-167BEC974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2895168" cy="3861048"/>
          </a:xfrm>
          <a:prstGeom prst="rect">
            <a:avLst/>
          </a:prstGeom>
        </p:spPr>
      </p:pic>
      <p:pic>
        <p:nvPicPr>
          <p:cNvPr id="8" name="Grafik 7" descr="Ein Bild, das Kleidung, Person, Baum, draußen enthält.&#10;&#10;KI-generierte Inhalte können fehlerhaft sein.">
            <a:extLst>
              <a:ext uri="{FF2B5EF4-FFF2-40B4-BE49-F238E27FC236}">
                <a16:creationId xmlns:a16="http://schemas.microsoft.com/office/drawing/2014/main" id="{1EB57E01-F4B2-3820-0C9E-CB69E014B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8" y="2996952"/>
            <a:ext cx="4320354" cy="3861048"/>
          </a:xfrm>
          <a:prstGeom prst="rect">
            <a:avLst/>
          </a:prstGeom>
        </p:spPr>
      </p:pic>
      <p:pic>
        <p:nvPicPr>
          <p:cNvPr id="10" name="Grafik 9" descr="Ein Bild, das Im Haus, Boden, Geschenk, Verpackungsmaterial enthält.&#10;&#10;KI-generierte Inhalte können fehlerhaft sein.">
            <a:extLst>
              <a:ext uri="{FF2B5EF4-FFF2-40B4-BE49-F238E27FC236}">
                <a16:creationId xmlns:a16="http://schemas.microsoft.com/office/drawing/2014/main" id="{37B379F8-E072-7C52-93AA-6352FE4B1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22" y="2996952"/>
            <a:ext cx="1928478" cy="386104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C1ADEB5-CF2E-9912-B623-4438C4112287}"/>
              </a:ext>
            </a:extLst>
          </p:cNvPr>
          <p:cNvSpPr txBox="1"/>
          <p:nvPr/>
        </p:nvSpPr>
        <p:spPr>
          <a:xfrm>
            <a:off x="323527" y="230300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Preise wie ein Genussessen, eine Tankfüllung, die Erfrischung in unserer Kältekammer und einen Gutschein in einer Brauerei konnten gewonnen werden.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13400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A9A98D57-A09E-ACA8-0871-0FE101F56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32" y="692696"/>
            <a:ext cx="5146168" cy="61653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E04D1A-CED0-1AE3-DEB3-D719D6D59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8" y="692696"/>
            <a:ext cx="4305901" cy="61063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E7A1179-51EC-74D2-1457-FAFC1AC88F0F}"/>
              </a:ext>
            </a:extLst>
          </p:cNvPr>
          <p:cNvSpPr/>
          <p:nvPr/>
        </p:nvSpPr>
        <p:spPr>
          <a:xfrm>
            <a:off x="4003536" y="5949280"/>
            <a:ext cx="5146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highlight>
                  <a:srgbClr val="5A5B5E"/>
                </a:highlight>
              </a:rPr>
              <a:t>Wir danken allen Mitarbeitern und Patienten für die zahlreiche Teilnahme </a:t>
            </a:r>
          </a:p>
        </p:txBody>
      </p:sp>
    </p:spTree>
    <p:extLst>
      <p:ext uri="{BB962C8B-B14F-4D97-AF65-F5344CB8AC3E}">
        <p14:creationId xmlns:p14="http://schemas.microsoft.com/office/powerpoint/2010/main" val="12280815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Bildschirmpräsentation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Larissa-Design</vt:lpstr>
      <vt:lpstr> Aktionstag 05.05.2025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pbanfield</dc:creator>
  <cp:lastModifiedBy>Andreas Koppeter</cp:lastModifiedBy>
  <cp:revision>118</cp:revision>
  <dcterms:created xsi:type="dcterms:W3CDTF">2012-06-14T12:31:43Z</dcterms:created>
  <dcterms:modified xsi:type="dcterms:W3CDTF">2025-08-26T08:35:32Z</dcterms:modified>
</cp:coreProperties>
</file>